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7" r:id="rId10"/>
    <p:sldId id="270" r:id="rId11"/>
    <p:sldId id="264" r:id="rId12"/>
    <p:sldId id="265" r:id="rId13"/>
    <p:sldId id="266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3/2/2017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England?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Main Reasons: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b="1" dirty="0" smtClean="0"/>
              <a:t>Labor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Land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Capital (wealth)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Stability</a:t>
            </a:r>
            <a:endParaRPr lang="en-US" b="1" dirty="0"/>
          </a:p>
        </p:txBody>
      </p:sp>
      <p:pic>
        <p:nvPicPr>
          <p:cNvPr id="11" name="Picture 5" descr="englan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49" y="1447517"/>
            <a:ext cx="5734051" cy="519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7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Improvements – Technology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Boosted profits by speeding up the process</a:t>
            </a:r>
          </a:p>
          <a:p>
            <a:r>
              <a:rPr lang="en-US" dirty="0" smtClean="0"/>
              <a:t>Textile (clothing) Industry</a:t>
            </a:r>
          </a:p>
          <a:p>
            <a:pPr lvl="1"/>
            <a:r>
              <a:rPr lang="en-US" dirty="0" smtClean="0"/>
              <a:t>Flying Shuttle to Spinning Jenny</a:t>
            </a:r>
          </a:p>
          <a:p>
            <a:pPr lvl="1"/>
            <a:r>
              <a:rPr lang="en-US" dirty="0" smtClean="0"/>
              <a:t>Water Frame – Richard Arkwright (1769)</a:t>
            </a:r>
          </a:p>
          <a:p>
            <a:pPr lvl="1"/>
            <a:r>
              <a:rPr lang="en-US" dirty="0" smtClean="0"/>
              <a:t>Power Loom – Edwin Cartwright (1787)</a:t>
            </a:r>
          </a:p>
          <a:p>
            <a:pPr lvl="1"/>
            <a:endParaRPr lang="en-US" dirty="0"/>
          </a:p>
          <a:p>
            <a:r>
              <a:rPr lang="en-US" dirty="0" smtClean="0"/>
              <a:t>Bulky and expensive machines</a:t>
            </a:r>
          </a:p>
          <a:p>
            <a:pPr lvl="1"/>
            <a:r>
              <a:rPr lang="en-US" dirty="0" smtClean="0"/>
              <a:t>Factories: built by streams and rivers</a:t>
            </a:r>
            <a:endParaRPr lang="en-US" dirty="0"/>
          </a:p>
        </p:txBody>
      </p:sp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2936478"/>
            <a:ext cx="3848942" cy="373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industrial revolution england flying shutt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703" y="1842409"/>
            <a:ext cx="2451693" cy="218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29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Improvements – Transportation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260600"/>
            <a:ext cx="8761413" cy="404495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Search for better sources of fuel:</a:t>
            </a:r>
          </a:p>
          <a:p>
            <a:pPr lvl="1"/>
            <a:r>
              <a:rPr lang="en-US" sz="2000" b="1" dirty="0" smtClean="0"/>
              <a:t>Power Engine:</a:t>
            </a:r>
          </a:p>
          <a:p>
            <a:pPr lvl="2"/>
            <a:r>
              <a:rPr lang="en-US" sz="1800" dirty="0" smtClean="0"/>
              <a:t>Steam Engine- James Watt (1765)</a:t>
            </a:r>
          </a:p>
          <a:p>
            <a:pPr lvl="1"/>
            <a:r>
              <a:rPr lang="en-US" sz="2000" b="1" dirty="0" smtClean="0"/>
              <a:t>Water Transportation: </a:t>
            </a:r>
          </a:p>
          <a:p>
            <a:pPr lvl="2"/>
            <a:r>
              <a:rPr lang="en-US" sz="1800" dirty="0" smtClean="0"/>
              <a:t>Steam boats</a:t>
            </a:r>
          </a:p>
          <a:p>
            <a:pPr lvl="2"/>
            <a:r>
              <a:rPr lang="en-US" sz="1800" dirty="0" smtClean="0"/>
              <a:t>Canals</a:t>
            </a:r>
          </a:p>
          <a:p>
            <a:pPr lvl="1"/>
            <a:r>
              <a:rPr lang="en-US" sz="2000" b="1" dirty="0" smtClean="0"/>
              <a:t>Roads:</a:t>
            </a:r>
          </a:p>
          <a:p>
            <a:pPr lvl="2"/>
            <a:r>
              <a:rPr lang="en-US" sz="1800" dirty="0" smtClean="0"/>
              <a:t>Stone paved for drainage</a:t>
            </a:r>
          </a:p>
          <a:p>
            <a:pPr lvl="2"/>
            <a:r>
              <a:rPr lang="en-US" sz="1800" dirty="0" smtClean="0"/>
              <a:t>Built for profit (tolls)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337" y="3509575"/>
            <a:ext cx="5910263" cy="3028901"/>
          </a:xfrm>
          <a:prstGeom prst="rect">
            <a:avLst/>
          </a:prstGeom>
        </p:spPr>
      </p:pic>
      <p:pic>
        <p:nvPicPr>
          <p:cNvPr id="8" name="Picture 4" descr="Image result for industrial revolution england steam engine fact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866" y="1399085"/>
            <a:ext cx="3429000" cy="261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34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Improvements – Railroads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Steam-Driven Locomotives:</a:t>
            </a:r>
          </a:p>
          <a:p>
            <a:pPr lvl="1"/>
            <a:r>
              <a:rPr lang="en-US" dirty="0" smtClean="0"/>
              <a:t>Carry coal, Iron to coast</a:t>
            </a:r>
          </a:p>
          <a:p>
            <a:pPr lvl="1"/>
            <a:r>
              <a:rPr lang="en-US" dirty="0" smtClean="0"/>
              <a:t>Cheap transportation</a:t>
            </a:r>
          </a:p>
          <a:p>
            <a:pPr lvl="1"/>
            <a:r>
              <a:rPr lang="en-US" dirty="0" smtClean="0"/>
              <a:t>Many new jobs</a:t>
            </a:r>
          </a:p>
          <a:p>
            <a:r>
              <a:rPr lang="en-US" b="1" dirty="0" smtClean="0"/>
              <a:t>Railroad Lines:</a:t>
            </a:r>
          </a:p>
          <a:p>
            <a:pPr lvl="1"/>
            <a:r>
              <a:rPr lang="en-US" dirty="0" smtClean="0"/>
              <a:t>First- 27 miles from Yorkshire Coal fields to Stockton (North Sea) </a:t>
            </a:r>
          </a:p>
          <a:p>
            <a:pPr lvl="1"/>
            <a:r>
              <a:rPr lang="en-US" b="1" dirty="0" smtClean="0"/>
              <a:t>Liverpool-Manchester Railroad</a:t>
            </a:r>
          </a:p>
          <a:p>
            <a:pPr lvl="2"/>
            <a:r>
              <a:rPr lang="en-US" dirty="0" smtClean="0"/>
              <a:t>Opened in 1830</a:t>
            </a:r>
          </a:p>
          <a:p>
            <a:pPr lvl="2"/>
            <a:r>
              <a:rPr lang="en-US" dirty="0" smtClean="0"/>
              <a:t>First run carried 13-tons going </a:t>
            </a:r>
            <a:r>
              <a:rPr lang="en-US" i="1" dirty="0" smtClean="0"/>
              <a:t>24 miles an hour!</a:t>
            </a:r>
          </a:p>
          <a:p>
            <a:pPr lvl="1"/>
            <a:endParaRPr lang="en-US" dirty="0" smtClean="0"/>
          </a:p>
          <a:p>
            <a:endParaRPr lang="en-US" b="1" dirty="0"/>
          </a:p>
        </p:txBody>
      </p:sp>
      <p:sp>
        <p:nvSpPr>
          <p:cNvPr id="4" name="AutoShape 2" descr="Image result for industrial revolution railroads"/>
          <p:cNvSpPr>
            <a:spLocks noChangeAspect="1" noChangeArrowheads="1"/>
          </p:cNvSpPr>
          <p:nvPr/>
        </p:nvSpPr>
        <p:spPr bwMode="auto">
          <a:xfrm>
            <a:off x="155574" y="-2501037"/>
            <a:ext cx="2661367" cy="266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Image result for industrial revolution railroa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219" y="1552498"/>
            <a:ext cx="4870575" cy="290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35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3,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Learning Target: </a:t>
            </a:r>
            <a:r>
              <a:rPr lang="en-US" dirty="0" smtClean="0"/>
              <a:t>Explain significant inventors and innovations of the Industrial Revolution</a:t>
            </a:r>
          </a:p>
          <a:p>
            <a:pPr lvl="2">
              <a:buFont typeface="+mj-lt"/>
              <a:buAutoNum type="arabicPeriod"/>
            </a:pPr>
            <a:r>
              <a:rPr lang="en-US" sz="1600" dirty="0" smtClean="0"/>
              <a:t>WH/CE</a:t>
            </a:r>
          </a:p>
          <a:p>
            <a:pPr lvl="2">
              <a:buFont typeface="+mj-lt"/>
              <a:buAutoNum type="arabicPeriod"/>
            </a:pPr>
            <a:r>
              <a:rPr lang="en-US" sz="1600" dirty="0" smtClean="0"/>
              <a:t>Finish inventors bracket and response (on back)</a:t>
            </a:r>
          </a:p>
          <a:p>
            <a:pPr lvl="2">
              <a:buFont typeface="+mj-lt"/>
              <a:buAutoNum type="arabicPeriod"/>
            </a:pPr>
            <a:r>
              <a:rPr lang="en-US" sz="1600" dirty="0" smtClean="0"/>
              <a:t>Create a Coin, paragraph explanation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7995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Design a coin to celebrate your winning inventor who dominated the Industrial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1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27,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Learning Target: </a:t>
            </a:r>
            <a:r>
              <a:rPr lang="en-US" sz="2000" dirty="0" smtClean="0"/>
              <a:t>Explain why the Industrial Revolution began in England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WH/CE, collect missing work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Causes DBQ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Industrial Rev. Video with questions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2000" dirty="0" smtClean="0"/>
              <a:t>Why England? Notes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89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other Revolutions: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Enlightenment</a:t>
            </a:r>
          </a:p>
          <a:p>
            <a:r>
              <a:rPr lang="en-US" dirty="0" smtClean="0"/>
              <a:t>Scientific </a:t>
            </a:r>
          </a:p>
          <a:p>
            <a:r>
              <a:rPr lang="en-US" dirty="0" smtClean="0"/>
              <a:t>French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Main Reasons: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b="1" dirty="0" smtClean="0"/>
              <a:t>Labor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Land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Capital (wealth)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Stability</a:t>
            </a:r>
            <a:endParaRPr lang="en-US" b="1" dirty="0"/>
          </a:p>
        </p:txBody>
      </p:sp>
      <p:pic>
        <p:nvPicPr>
          <p:cNvPr id="11" name="Picture 5" descr="englan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49" y="1447517"/>
            <a:ext cx="5734051" cy="519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6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LABOR – Growing Population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Agricultural Advancements</a:t>
            </a:r>
          </a:p>
          <a:p>
            <a:pPr lvl="1"/>
            <a:r>
              <a:rPr lang="en-US" dirty="0" smtClean="0"/>
              <a:t>Food supplies increased</a:t>
            </a:r>
          </a:p>
          <a:p>
            <a:pPr lvl="1"/>
            <a:r>
              <a:rPr lang="en-US" dirty="0" smtClean="0"/>
              <a:t>Livestock developed</a:t>
            </a:r>
          </a:p>
          <a:p>
            <a:pPr lvl="1"/>
            <a:r>
              <a:rPr lang="en-US" dirty="0" smtClean="0"/>
              <a:t>Living conditions improved </a:t>
            </a:r>
          </a:p>
          <a:p>
            <a:r>
              <a:rPr lang="en-US" b="1" dirty="0" smtClean="0"/>
              <a:t>Demand for food and goods increased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Farmers lost land – became factory workers </a:t>
            </a:r>
          </a:p>
          <a:p>
            <a:pPr lvl="1"/>
            <a:r>
              <a:rPr lang="en-US" dirty="0" smtClean="0"/>
              <a:t>Enclosure Act</a:t>
            </a:r>
          </a:p>
        </p:txBody>
      </p:sp>
      <p:pic>
        <p:nvPicPr>
          <p:cNvPr id="1026" name="Picture 2" descr="Image result for industrial revolution agricultural revo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50" y="4277588"/>
            <a:ext cx="4575175" cy="223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industrial revolution agricultural revolu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1905138"/>
            <a:ext cx="3637804" cy="2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7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LAND – Natural 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482" y="2492374"/>
            <a:ext cx="3661541" cy="3927475"/>
          </a:xfrm>
        </p:spPr>
        <p:txBody>
          <a:bodyPr/>
          <a:lstStyle/>
          <a:p>
            <a:r>
              <a:rPr lang="en-US" b="1" dirty="0" smtClean="0"/>
              <a:t>Water (steam) and Coal</a:t>
            </a:r>
          </a:p>
          <a:p>
            <a:pPr lvl="1"/>
            <a:r>
              <a:rPr lang="en-US" dirty="0" smtClean="0"/>
              <a:t>For power and fuel</a:t>
            </a:r>
          </a:p>
          <a:p>
            <a:pPr lvl="1"/>
            <a:endParaRPr lang="en-US" dirty="0"/>
          </a:p>
          <a:p>
            <a:r>
              <a:rPr lang="en-US" b="1" dirty="0" smtClean="0"/>
              <a:t>Iron Ore</a:t>
            </a:r>
          </a:p>
          <a:p>
            <a:pPr lvl="1"/>
            <a:r>
              <a:rPr lang="en-US" dirty="0" smtClean="0"/>
              <a:t>Make machines, tools, and buildings</a:t>
            </a:r>
          </a:p>
          <a:p>
            <a:endParaRPr lang="en-US" dirty="0"/>
          </a:p>
          <a:p>
            <a:r>
              <a:rPr lang="en-US" b="1" dirty="0" smtClean="0"/>
              <a:t>Transportation for trade</a:t>
            </a:r>
          </a:p>
          <a:p>
            <a:pPr lvl="1"/>
            <a:r>
              <a:rPr lang="en-US" dirty="0" smtClean="0"/>
              <a:t>Rivers, harbors, and canals</a:t>
            </a:r>
            <a:endParaRPr lang="en-US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55" y="666750"/>
            <a:ext cx="4574646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industrial revolution england steam factor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6" y="2236787"/>
            <a:ext cx="34480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53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CAPITAL – Wealth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190750"/>
            <a:ext cx="4807696" cy="4267200"/>
          </a:xfrm>
        </p:spPr>
        <p:txBody>
          <a:bodyPr>
            <a:normAutofit/>
          </a:bodyPr>
          <a:lstStyle/>
          <a:p>
            <a:r>
              <a:rPr lang="en-US" b="1" dirty="0" smtClean="0"/>
              <a:t>Banking System</a:t>
            </a:r>
          </a:p>
          <a:p>
            <a:pPr lvl="1"/>
            <a:r>
              <a:rPr lang="en-US" dirty="0" smtClean="0"/>
              <a:t>Federal and private</a:t>
            </a:r>
          </a:p>
          <a:p>
            <a:pPr lvl="1"/>
            <a:r>
              <a:rPr lang="en-US" dirty="0" smtClean="0"/>
              <a:t>Loans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Entrepreneurs </a:t>
            </a:r>
          </a:p>
          <a:p>
            <a:pPr lvl="1"/>
            <a:r>
              <a:rPr lang="en-US" dirty="0" smtClean="0"/>
              <a:t>Middle class and well educated </a:t>
            </a:r>
          </a:p>
          <a:p>
            <a:pPr lvl="1"/>
            <a:r>
              <a:rPr lang="en-US" dirty="0" smtClean="0"/>
              <a:t>After money, self improvement and success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Overseas Empire</a:t>
            </a:r>
          </a:p>
          <a:p>
            <a:pPr lvl="1"/>
            <a:r>
              <a:rPr lang="en-US" dirty="0" smtClean="0"/>
              <a:t>Cheap raw materials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Image result for industrial revolution england capital and ban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439" y="1312160"/>
            <a:ext cx="2894011" cy="163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r="5453"/>
          <a:stretch>
            <a:fillRect/>
          </a:stretch>
        </p:blipFill>
        <p:spPr bwMode="auto">
          <a:xfrm>
            <a:off x="5543560" y="2950171"/>
            <a:ext cx="6563557" cy="337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6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Stability – Political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Military Success</a:t>
            </a:r>
          </a:p>
          <a:p>
            <a:pPr lvl="1"/>
            <a:r>
              <a:rPr lang="en-US" dirty="0" smtClean="0"/>
              <a:t>No war on British soil</a:t>
            </a:r>
          </a:p>
          <a:p>
            <a:pPr lvl="1"/>
            <a:r>
              <a:rPr lang="en-US" dirty="0" smtClean="0"/>
              <a:t>Largest navy</a:t>
            </a:r>
          </a:p>
          <a:p>
            <a:pPr lvl="1"/>
            <a:endParaRPr lang="en-US" dirty="0"/>
          </a:p>
          <a:p>
            <a:r>
              <a:rPr lang="en-US" b="1" dirty="0" smtClean="0"/>
              <a:t>Strong Government Authority</a:t>
            </a:r>
          </a:p>
          <a:p>
            <a:pPr lvl="1"/>
            <a:r>
              <a:rPr lang="en-US" dirty="0" smtClean="0"/>
              <a:t>Parliament had power of King</a:t>
            </a:r>
          </a:p>
          <a:p>
            <a:pPr lvl="1"/>
            <a:endParaRPr lang="en-US" dirty="0"/>
          </a:p>
          <a:p>
            <a:r>
              <a:rPr lang="en-US" b="1" dirty="0" smtClean="0"/>
              <a:t>Parliament Passed Laws</a:t>
            </a:r>
          </a:p>
          <a:p>
            <a:pPr lvl="1"/>
            <a:r>
              <a:rPr lang="en-US" dirty="0" smtClean="0"/>
              <a:t>Protected and expanded business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 descr="Image result for industrial revolution england political stabi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231" y="3971925"/>
            <a:ext cx="3821566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60" y="1104899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80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2,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Learning Targets: </a:t>
            </a:r>
            <a:r>
              <a:rPr lang="en-US" sz="2400" dirty="0" smtClean="0"/>
              <a:t>To explain the important inventors and their innovations during the Industrial Revolution.</a:t>
            </a:r>
          </a:p>
          <a:p>
            <a:pPr lvl="1">
              <a:buFont typeface="+mj-lt"/>
              <a:buAutoNum type="arabicPeriod"/>
            </a:pPr>
            <a:r>
              <a:rPr lang="en-US" sz="2000" dirty="0" smtClean="0"/>
              <a:t>WH/CE</a:t>
            </a:r>
          </a:p>
          <a:p>
            <a:pPr lvl="1">
              <a:buFont typeface="+mj-lt"/>
              <a:buAutoNum type="arabicPeriod"/>
            </a:pPr>
            <a:r>
              <a:rPr lang="en-US" sz="2000" dirty="0" smtClean="0"/>
              <a:t>Review Why England Notes, Innovations notes</a:t>
            </a:r>
          </a:p>
          <a:p>
            <a:pPr lvl="1">
              <a:buFont typeface="+mj-lt"/>
              <a:buAutoNum type="arabicPeriod"/>
            </a:pPr>
            <a:r>
              <a:rPr lang="en-US" sz="2000" dirty="0" smtClean="0"/>
              <a:t>Inventors Bracket, research and decide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0095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854</TotalTime>
  <Words>395</Words>
  <Application>Microsoft Office PowerPoint</Application>
  <PresentationFormat>Widescreen</PresentationFormat>
  <Paragraphs>105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Ion Boardroom</vt:lpstr>
      <vt:lpstr>Why England?</vt:lpstr>
      <vt:lpstr>February 27, 2017</vt:lpstr>
      <vt:lpstr>Origins of other Revolutions: </vt:lpstr>
      <vt:lpstr>FOUR Main Reasons:</vt:lpstr>
      <vt:lpstr>LABOR – Growing Population</vt:lpstr>
      <vt:lpstr>LAND – Natural Resources</vt:lpstr>
      <vt:lpstr>CAPITAL – Wealth </vt:lpstr>
      <vt:lpstr>Stability – Political </vt:lpstr>
      <vt:lpstr>March 2, 2017</vt:lpstr>
      <vt:lpstr>FOUR Main Reasons:</vt:lpstr>
      <vt:lpstr>Improvements – Technology </vt:lpstr>
      <vt:lpstr>Improvements – Transportation </vt:lpstr>
      <vt:lpstr>Improvements – Railroads </vt:lpstr>
      <vt:lpstr>March 3, 2017</vt:lpstr>
      <vt:lpstr>Coin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England?</dc:title>
  <dc:creator>Emily Krikke</dc:creator>
  <cp:lastModifiedBy>Administrator</cp:lastModifiedBy>
  <cp:revision>25</cp:revision>
  <dcterms:created xsi:type="dcterms:W3CDTF">2017-02-27T03:15:57Z</dcterms:created>
  <dcterms:modified xsi:type="dcterms:W3CDTF">2017-03-02T15:48:13Z</dcterms:modified>
</cp:coreProperties>
</file>